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2" r:id="rId3"/>
    <p:sldId id="257" r:id="rId4"/>
    <p:sldId id="258" r:id="rId5"/>
    <p:sldId id="259" r:id="rId6"/>
    <p:sldId id="275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6" r:id="rId21"/>
    <p:sldId id="277" r:id="rId22"/>
    <p:sldId id="278" r:id="rId23"/>
    <p:sldId id="279" r:id="rId24"/>
    <p:sldId id="280" r:id="rId25"/>
    <p:sldId id="281" r:id="rId26"/>
    <p:sldId id="273" r:id="rId27"/>
    <p:sldId id="27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C466DF-3E57-4D52-9FEC-BB03CD08D9DD}" v="1" dt="2023-04-11T05:30:25.4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>
        <p:scale>
          <a:sx n="100" d="100"/>
          <a:sy n="100" d="100"/>
        </p:scale>
        <p:origin x="14" y="-4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91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2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mmaravali78@outlook.com" userId="21a7225be759e8a7" providerId="LiveId" clId="{1EC466DF-3E57-4D52-9FEC-BB03CD08D9DD}"/>
    <pc:docChg chg="custSel modSld">
      <pc:chgData name="nimmaravali78@outlook.com" userId="21a7225be759e8a7" providerId="LiveId" clId="{1EC466DF-3E57-4D52-9FEC-BB03CD08D9DD}" dt="2023-04-11T07:03:37.745" v="113" actId="20577"/>
      <pc:docMkLst>
        <pc:docMk/>
      </pc:docMkLst>
      <pc:sldChg chg="modSp mod">
        <pc:chgData name="nimmaravali78@outlook.com" userId="21a7225be759e8a7" providerId="LiveId" clId="{1EC466DF-3E57-4D52-9FEC-BB03CD08D9DD}" dt="2023-04-11T05:29:07.664" v="88" actId="1076"/>
        <pc:sldMkLst>
          <pc:docMk/>
          <pc:sldMk cId="0" sldId="256"/>
        </pc:sldMkLst>
        <pc:spChg chg="mod">
          <ac:chgData name="nimmaravali78@outlook.com" userId="21a7225be759e8a7" providerId="LiveId" clId="{1EC466DF-3E57-4D52-9FEC-BB03CD08D9DD}" dt="2023-04-11T05:29:07.664" v="88" actId="1076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nimmaravali78@outlook.com" userId="21a7225be759e8a7" providerId="LiveId" clId="{1EC466DF-3E57-4D52-9FEC-BB03CD08D9DD}" dt="2023-04-11T05:30:25.534" v="90" actId="27636"/>
        <pc:sldMkLst>
          <pc:docMk/>
          <pc:sldMk cId="0" sldId="259"/>
        </pc:sldMkLst>
        <pc:spChg chg="mod">
          <ac:chgData name="nimmaravali78@outlook.com" userId="21a7225be759e8a7" providerId="LiveId" clId="{1EC466DF-3E57-4D52-9FEC-BB03CD08D9DD}" dt="2023-04-11T05:30:25.534" v="90" actId="27636"/>
          <ac:spMkLst>
            <pc:docMk/>
            <pc:sldMk cId="0" sldId="259"/>
            <ac:spMk id="3" creationId="{00000000-0000-0000-0000-000000000000}"/>
          </ac:spMkLst>
        </pc:spChg>
      </pc:sldChg>
      <pc:sldChg chg="addSp modSp mod">
        <pc:chgData name="nimmaravali78@outlook.com" userId="21a7225be759e8a7" providerId="LiveId" clId="{1EC466DF-3E57-4D52-9FEC-BB03CD08D9DD}" dt="2023-04-11T07:03:37.745" v="113" actId="20577"/>
        <pc:sldMkLst>
          <pc:docMk/>
          <pc:sldMk cId="0" sldId="260"/>
        </pc:sldMkLst>
        <pc:spChg chg="mod">
          <ac:chgData name="nimmaravali78@outlook.com" userId="21a7225be759e8a7" providerId="LiveId" clId="{1EC466DF-3E57-4D52-9FEC-BB03CD08D9DD}" dt="2023-04-11T05:22:00.232" v="87" actId="20577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nimmaravali78@outlook.com" userId="21a7225be759e8a7" providerId="LiveId" clId="{1EC466DF-3E57-4D52-9FEC-BB03CD08D9DD}" dt="2023-04-11T07:03:37.745" v="113" actId="20577"/>
          <ac:spMkLst>
            <pc:docMk/>
            <pc:sldMk cId="0" sldId="260"/>
            <ac:spMk id="4" creationId="{A4FD96F5-A5A0-241B-3A8F-A919C897DF68}"/>
          </ac:spMkLst>
        </pc:spChg>
      </pc:sldChg>
      <pc:sldChg chg="modSp mod">
        <pc:chgData name="nimmaravali78@outlook.com" userId="21a7225be759e8a7" providerId="LiveId" clId="{1EC466DF-3E57-4D52-9FEC-BB03CD08D9DD}" dt="2023-04-11T05:20:42.801" v="85" actId="20577"/>
        <pc:sldMkLst>
          <pc:docMk/>
          <pc:sldMk cId="0" sldId="275"/>
        </pc:sldMkLst>
        <pc:spChg chg="mod">
          <ac:chgData name="nimmaravali78@outlook.com" userId="21a7225be759e8a7" providerId="LiveId" clId="{1EC466DF-3E57-4D52-9FEC-BB03CD08D9DD}" dt="2023-04-11T05:20:42.801" v="85" actId="20577"/>
          <ac:spMkLst>
            <pc:docMk/>
            <pc:sldMk cId="0" sldId="275"/>
            <ac:spMk id="3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27CDF-8209-4692-8354-F22899EAC3B3}" type="datetimeFigureOut">
              <a:rPr lang="en-IN" smtClean="0"/>
              <a:t>11-04-2023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878B-2265-47C5-9147-E5A7AD4D474F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4193" y="6030119"/>
            <a:ext cx="9144000" cy="1655762"/>
          </a:xfrm>
        </p:spPr>
        <p:txBody>
          <a:bodyPr/>
          <a:lstStyle/>
          <a:p>
            <a:r>
              <a:rPr lang="en-US" dirty="0"/>
              <a:t>A8 BATCH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2969602" y="4202695"/>
            <a:ext cx="6097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Domain :JAVA PROGRAMMING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222580" y="2140092"/>
            <a:ext cx="1041620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CLOUD RESOURCE SHARING USING MULTI</a:t>
            </a:r>
          </a:p>
          <a:p>
            <a:r>
              <a:rPr lang="en-IN" sz="4400" dirty="0"/>
              <a:t> FACTOR AUTHENTICATED KEY EXCHANGE</a:t>
            </a:r>
            <a:endParaRPr lang="en-US" sz="4400" dirty="0"/>
          </a:p>
          <a:p>
            <a:endParaRPr lang="en-US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ADVANTAGES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We will build a IR system which gives the file of the most relevant files at the top of the search result based on the keyword , according to user queries.</a:t>
            </a:r>
          </a:p>
          <a:p>
            <a:r>
              <a:rPr lang="en-IN" dirty="0"/>
              <a:t>The main focus of our system is to build a own search engine to discover the utmost suitable file for the given keyword by using machine learning techniques for increasing accuracy compared to available system.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SOFTWARE REQUIREMENTS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OPERATING SYSTEM :</a:t>
            </a:r>
            <a:r>
              <a:rPr lang="en-US" sz="2400" dirty="0"/>
              <a:t>  Windows 7 Ultimate</a:t>
            </a:r>
          </a:p>
          <a:p>
            <a:r>
              <a:rPr lang="en-US" sz="2400" b="1" dirty="0"/>
              <a:t>CODING  LANGUAGE :  </a:t>
            </a:r>
            <a:r>
              <a:rPr lang="en-US" sz="2400" dirty="0"/>
              <a:t>Python</a:t>
            </a:r>
          </a:p>
          <a:p>
            <a:r>
              <a:rPr lang="en-US" sz="2400" b="1" dirty="0"/>
              <a:t>FRONT END : </a:t>
            </a:r>
            <a:r>
              <a:rPr lang="en-US" sz="2400" dirty="0"/>
              <a:t>Python</a:t>
            </a:r>
          </a:p>
          <a:p>
            <a:r>
              <a:rPr lang="en-US" sz="2400" b="1" dirty="0"/>
              <a:t>DESIGNING : </a:t>
            </a:r>
            <a:r>
              <a:rPr lang="en-US" sz="2400" dirty="0"/>
              <a:t>Html , CSS , Java script</a:t>
            </a:r>
          </a:p>
          <a:p>
            <a:r>
              <a:rPr lang="en-US" sz="2400" b="1" dirty="0"/>
              <a:t>DATABASE : </a:t>
            </a:r>
            <a:r>
              <a:rPr lang="en-US" sz="2400" dirty="0"/>
              <a:t>MySQL</a:t>
            </a:r>
          </a:p>
          <a:p>
            <a:endParaRPr lang="en-US" sz="2400" dirty="0"/>
          </a:p>
          <a:p>
            <a:endParaRPr lang="en-IN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HARDWARE REQUIREMENTS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SYSTEM : </a:t>
            </a:r>
            <a:r>
              <a:rPr lang="en-US" sz="2400" dirty="0"/>
              <a:t>Pentium IV 2.4 GHz</a:t>
            </a:r>
          </a:p>
          <a:p>
            <a:r>
              <a:rPr lang="en-US" sz="2400" b="1" dirty="0"/>
              <a:t>HARDDISK</a:t>
            </a:r>
            <a:r>
              <a:rPr lang="en-US" sz="2400" dirty="0"/>
              <a:t> </a:t>
            </a:r>
            <a:r>
              <a:rPr lang="en-US" sz="2400" b="1" dirty="0"/>
              <a:t>: </a:t>
            </a:r>
            <a:r>
              <a:rPr lang="en-US" sz="2400" dirty="0"/>
              <a:t>40 GB</a:t>
            </a:r>
          </a:p>
          <a:p>
            <a:r>
              <a:rPr lang="en-US" sz="2400" b="1" dirty="0"/>
              <a:t>FLOPPY DRIVE : </a:t>
            </a:r>
            <a:r>
              <a:rPr lang="en-US" sz="2400" dirty="0"/>
              <a:t>1.44 Mb</a:t>
            </a:r>
          </a:p>
          <a:p>
            <a:r>
              <a:rPr lang="en-US" sz="2400" b="1" dirty="0"/>
              <a:t>MONITOR : </a:t>
            </a:r>
            <a:r>
              <a:rPr lang="en-US" sz="2400" dirty="0"/>
              <a:t>14’Color Monitor</a:t>
            </a:r>
          </a:p>
          <a:p>
            <a:r>
              <a:rPr lang="en-US" sz="2400" b="1" dirty="0"/>
              <a:t>RAM : </a:t>
            </a:r>
            <a:r>
              <a:rPr lang="en-US" sz="2400" dirty="0"/>
              <a:t>512 Mb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MODULES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MANAGER : </a:t>
            </a:r>
            <a:r>
              <a:rPr lang="en-US" sz="2400" dirty="0"/>
              <a:t>Uploads the file.</a:t>
            </a:r>
          </a:p>
          <a:p>
            <a:endParaRPr lang="en-US" sz="2400" dirty="0"/>
          </a:p>
          <a:p>
            <a:r>
              <a:rPr lang="en-US" sz="2400" b="1" dirty="0"/>
              <a:t>USER : </a:t>
            </a:r>
            <a:r>
              <a:rPr lang="en-US" sz="2400" dirty="0"/>
              <a:t>Access the file.</a:t>
            </a:r>
          </a:p>
          <a:p>
            <a:endParaRPr lang="en-US" sz="2400" dirty="0"/>
          </a:p>
          <a:p>
            <a:r>
              <a:rPr lang="en-US" sz="2400" b="1" dirty="0"/>
              <a:t>ADMIN : </a:t>
            </a:r>
            <a:r>
              <a:rPr lang="en-US" sz="2400" dirty="0"/>
              <a:t>Give authority to managers and users .</a:t>
            </a:r>
          </a:p>
          <a:p>
            <a:endParaRPr lang="en-US" sz="2400" dirty="0"/>
          </a:p>
          <a:p>
            <a:r>
              <a:rPr lang="en-US" sz="2400" b="1" dirty="0"/>
              <a:t>MACHINE LEARNING : </a:t>
            </a:r>
            <a:r>
              <a:rPr lang="en-US" sz="2400" dirty="0"/>
              <a:t>Makes decisions by analyzing existing data.</a:t>
            </a:r>
            <a:endParaRPr lang="en-IN"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UML DIAGRAMS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  <a:p>
            <a:r>
              <a:rPr lang="en-US" dirty="0"/>
              <a:t>Class Diagram</a:t>
            </a:r>
          </a:p>
          <a:p>
            <a:r>
              <a:rPr lang="en-US" dirty="0"/>
              <a:t>Sequence Diagram</a:t>
            </a:r>
          </a:p>
          <a:p>
            <a:r>
              <a:rPr lang="en-US" dirty="0"/>
              <a:t>Activity Diagram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488" y="1186961"/>
            <a:ext cx="3932237" cy="16002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USECASE DIAGRAM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4530" y="738555"/>
            <a:ext cx="5249516" cy="512249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980" y="1433146"/>
            <a:ext cx="3932237" cy="16002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CLASS DIAGRAM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0194" y="1054212"/>
            <a:ext cx="4938188" cy="474005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03" y="1354015"/>
            <a:ext cx="3932237" cy="16002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SEQUENCE DIAGRAM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0871" y="457201"/>
            <a:ext cx="4996834" cy="570620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711" y="1204547"/>
            <a:ext cx="3932237" cy="16002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ACTIVITY DIAGRAM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6839" y="747348"/>
            <a:ext cx="5222630" cy="577654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237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SCREENSHOTS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image2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168921" y="2141537"/>
            <a:ext cx="7170833" cy="39251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8919" y="1538294"/>
            <a:ext cx="6097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User home page :</a:t>
            </a:r>
            <a:endParaRPr lang="en-I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User login page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image4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Manager home page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image3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Manager file upload page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image1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User details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image5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Manager details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7" name="image6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File access to user :</a:t>
            </a:r>
            <a:endParaRPr lang="en-IN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image7.pn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CONCLUSION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Daytona Condensed Light" panose="020B0306030503040204" pitchFamily="34" charset="0"/>
                <a:ea typeface="Times New Roman" panose="02020603050405020304" pitchFamily="18" charset="0"/>
              </a:rPr>
              <a:t> Information  Retrieval is</a:t>
            </a:r>
            <a:r>
              <a:rPr lang="en-US" sz="2800" dirty="0">
                <a:effectLst/>
                <a:latin typeface="Daytona Condensed Light" panose="020B0306030503040204" pitchFamily="34" charset="0"/>
                <a:ea typeface="Times New Roman" panose="02020603050405020304" pitchFamily="18" charset="0"/>
              </a:rPr>
              <a:t> very useful for finding out more relevant files for          given keywords. </a:t>
            </a:r>
            <a:endParaRPr lang="en-US" dirty="0">
              <a:latin typeface="Daytona Condensed Light" panose="020B0306030503040204" pitchFamily="34" charset="0"/>
              <a:ea typeface="Times New Roman" panose="02020603050405020304" pitchFamily="18" charset="0"/>
            </a:endParaRPr>
          </a:p>
          <a:p>
            <a:r>
              <a:rPr lang="en-US" dirty="0">
                <a:latin typeface="Daytona Condensed Light" panose="020B0306030503040204" pitchFamily="34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Daytona Condensed Light" panose="020B0306030503040204" pitchFamily="34" charset="0"/>
                <a:ea typeface="Times New Roman" panose="02020603050405020304" pitchFamily="18" charset="0"/>
              </a:rPr>
              <a:t>User time is reduced for searching the relevant files from folders. </a:t>
            </a:r>
          </a:p>
          <a:p>
            <a:r>
              <a:rPr lang="en-US" sz="2800" dirty="0">
                <a:effectLst/>
                <a:latin typeface="Daytona Condensed Light" panose="020B0306030503040204" pitchFamily="34" charset="0"/>
                <a:ea typeface="Times New Roman" panose="02020603050405020304" pitchFamily="18" charset="0"/>
              </a:rPr>
              <a:t> For this, Accuracy is a very important factor. </a:t>
            </a:r>
            <a:endParaRPr lang="en-US" dirty="0">
              <a:latin typeface="Daytona Condensed Light" panose="020B0306030503040204" pitchFamily="34" charset="0"/>
              <a:ea typeface="Times New Roman" panose="02020603050405020304" pitchFamily="18" charset="0"/>
            </a:endParaRPr>
          </a:p>
          <a:p>
            <a:r>
              <a:rPr lang="en-US" sz="2800" dirty="0">
                <a:effectLst/>
                <a:latin typeface="Daytona Condensed Light" panose="020B0306030503040204" pitchFamily="34" charset="0"/>
                <a:ea typeface="Times New Roman" panose="02020603050405020304" pitchFamily="18" charset="0"/>
              </a:rPr>
              <a:t>Passive aggressive Classifier and PageRank algorithms will give better accuracy than SVM .</a:t>
            </a:r>
            <a:endParaRPr lang="en-IN" sz="2800" dirty="0">
              <a:effectLst/>
              <a:latin typeface="Daytona Condensed Light" panose="020B0306030503040204" pitchFamily="34" charset="0"/>
              <a:ea typeface="Calibri" panose="020F0502020204030204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THANK YOU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22330" y="2110154"/>
            <a:ext cx="6084277" cy="20046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THANK YOU</a:t>
            </a:r>
            <a:endParaRPr lang="en-IN" sz="4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AGENDA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03177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ABSTRACT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INTRODUCTION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EXISTING SYSTEM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DISADVANTAGES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PROPOSED SYSTEM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ADVANTAGES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6094536" y="1154082"/>
            <a:ext cx="6097464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SOFTWARE REQUIREMENTS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HARDWARE REQUIREMENTS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UML DIAGRAM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SCREEN SHOTS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ABSTRACT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1471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Web based cloud is used to share the files using multifactor authentication by exchanging public keys.</a:t>
            </a:r>
          </a:p>
          <a:p>
            <a:r>
              <a:rPr lang="en-IN" dirty="0"/>
              <a:t>Which has fast data processing with offline encryption and outsourced decryption.</a:t>
            </a:r>
          </a:p>
          <a:p>
            <a:r>
              <a:rPr lang="en-IN" dirty="0"/>
              <a:t> Adaptable to any device for instance Web browsers, mobile and PC applications in our own wed based cloud for file storing , retrieving and safeguarding  the data of user. </a:t>
            </a:r>
          </a:p>
          <a:p>
            <a:r>
              <a:rPr lang="en-IN" dirty="0"/>
              <a:t>where we use </a:t>
            </a:r>
            <a:r>
              <a:rPr lang="en-IN"/>
              <a:t>different scheme </a:t>
            </a:r>
            <a:r>
              <a:rPr lang="en-IN" dirty="0"/>
              <a:t>such as </a:t>
            </a:r>
            <a:r>
              <a:rPr lang="en-IN"/>
              <a:t>CP-AB-KEM  </a:t>
            </a:r>
            <a:r>
              <a:rPr lang="en-IN" dirty="0"/>
              <a:t>,cryptographic algorithms are RSA-AES and mail secret key generation.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INTRODUCTON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5818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US" altLang="en-IN" dirty="0"/>
              <a:t>As we are concerned about user data security,we are providing security to the data in public cloud with low cost efficiency by encrypting data and storing it in cloud(DriveHQ).</a:t>
            </a:r>
          </a:p>
          <a:p>
            <a:r>
              <a:rPr lang="en-US" altLang="en-IN" dirty="0"/>
              <a:t> The data is stored as encrypted data in cloud so,the data can’t be accesed by the unauthorised persons.</a:t>
            </a:r>
          </a:p>
          <a:p>
            <a:r>
              <a:rPr lang="en-US" altLang="en-IN" dirty="0"/>
              <a:t>The data decrypted at user side while downloading,where for that it requires MAC address and security key.</a:t>
            </a:r>
          </a:p>
          <a:p>
            <a:r>
              <a:rPr lang="en-US" altLang="en-IN" dirty="0"/>
              <a:t>security key is produced by PKG(public key generator) and sent to user via email,MAC is produced to user by reqesting it to the cloud service provider(csp).</a:t>
            </a:r>
          </a:p>
          <a:p>
            <a:r>
              <a:rPr lang="en-US" altLang="en-IN" dirty="0"/>
              <a:t>user and file details are sent to the file owner.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8457" y="1617785"/>
            <a:ext cx="10495085" cy="4387362"/>
          </a:xfrm>
        </p:spPr>
        <p:txBody>
          <a:bodyPr/>
          <a:lstStyle/>
          <a:p>
            <a:pPr marL="342900" indent="-342900" algn="just">
              <a:buAutoNum type="arabicParenR"/>
            </a:pPr>
            <a:r>
              <a:rPr lang="en-US" altLang="en-IN" b="1" dirty="0"/>
              <a:t>End user</a:t>
            </a:r>
            <a:r>
              <a:rPr lang="en-IN" b="1" dirty="0"/>
              <a:t>:- </a:t>
            </a:r>
            <a:r>
              <a:rPr lang="en-US" altLang="en-IN" dirty="0"/>
              <a:t>Acesses the data which is uploaded by the data owner by requestin MAC and Secert key to CSPand PKG and decrypted file will be downloaded </a:t>
            </a:r>
            <a:endParaRPr lang="en-IN" dirty="0"/>
          </a:p>
          <a:p>
            <a:pPr marL="342900" indent="-342900" algn="just">
              <a:buAutoNum type="arabicParenR"/>
            </a:pPr>
            <a:r>
              <a:rPr lang="en-US" altLang="en-IN" b="1" dirty="0"/>
              <a:t>Data owner</a:t>
            </a:r>
            <a:r>
              <a:rPr lang="en-IN" b="1" dirty="0"/>
              <a:t>:-</a:t>
            </a:r>
            <a:r>
              <a:rPr lang="en-US" altLang="en-IN" dirty="0"/>
              <a:t>uploads the encrypted file into the public cloud and manages the uploaded files</a:t>
            </a:r>
            <a:endParaRPr lang="en-IN" b="1" dirty="0"/>
          </a:p>
          <a:p>
            <a:pPr marL="342900" indent="-342900" algn="just">
              <a:buAutoNum type="arabicParenR"/>
            </a:pPr>
            <a:r>
              <a:rPr lang="en-US" altLang="en-IN" b="1" dirty="0"/>
              <a:t>Cloud s</a:t>
            </a:r>
            <a:r>
              <a:rPr lang="en-IN" b="1" dirty="0"/>
              <a:t>e</a:t>
            </a:r>
            <a:r>
              <a:rPr lang="en-US" altLang="en-IN" b="1" dirty="0"/>
              <a:t>rvice provider:-</a:t>
            </a:r>
            <a:r>
              <a:rPr lang="en-IN" b="1" dirty="0"/>
              <a:t> </a:t>
            </a:r>
            <a:r>
              <a:rPr lang="en-US" altLang="en-IN" dirty="0"/>
              <a:t>It authorises the end user and data owner ,and produceses the MAC address to the user. </a:t>
            </a:r>
            <a:endParaRPr lang="en-IN" b="1" dirty="0"/>
          </a:p>
          <a:p>
            <a:pPr marL="342900" indent="-342900" algn="just">
              <a:buAutoNum type="arabicParenR"/>
            </a:pPr>
            <a:r>
              <a:rPr lang="en-US" altLang="en-IN" b="1" dirty="0"/>
              <a:t>PKG:- </a:t>
            </a:r>
            <a:r>
              <a:rPr lang="en-US" altLang="en-IN" dirty="0"/>
              <a:t>Generates the secret key and </a:t>
            </a:r>
            <a:r>
              <a:rPr lang="en-US" altLang="en-IN" dirty="0" err="1"/>
              <a:t>forword</a:t>
            </a:r>
            <a:r>
              <a:rPr lang="en-US" altLang="en-IN" dirty="0"/>
              <a:t> to the user via email.</a:t>
            </a:r>
            <a:endParaRPr lang="en-US" altLang="en-IN" b="1" dirty="0"/>
          </a:p>
          <a:p>
            <a:pPr marL="0" indent="0" algn="just">
              <a:buNone/>
            </a:pP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EXISTING SYSTEM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FD96F5-A5A0-241B-3A8F-A919C897DF68}"/>
              </a:ext>
            </a:extLst>
          </p:cNvPr>
          <p:cNvSpPr txBox="1"/>
          <p:nvPr/>
        </p:nvSpPr>
        <p:spPr>
          <a:xfrm>
            <a:off x="838200" y="1595535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Ciphertext-Policy Attribute-Based Encryption (CP-ABE) scheme is proposed, which achieves encryption and access control simultaneously</a:t>
            </a:r>
          </a:p>
          <a:p>
            <a:r>
              <a:rPr lang="en-US"/>
              <a:t>forget</a:t>
            </a:r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DISADVANTAGES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:</a:t>
            </a:r>
            <a:endParaRPr lang="en-IN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IR will be very difficult if large numbers of texts in a document.</a:t>
            </a:r>
          </a:p>
          <a:p>
            <a:r>
              <a:rPr lang="en-IN" dirty="0"/>
              <a:t>Difficult to identify the important concepts or topic in a collection of documents.</a:t>
            </a:r>
          </a:p>
          <a:p>
            <a:r>
              <a:rPr lang="en-IN" dirty="0"/>
              <a:t>The explicit rankings are always difficult to obtain or even not available in many documents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PROPOSED SYSTEM :</a:t>
            </a:r>
            <a:endParaRPr lang="en-IN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proposed information retrieval system is very useful for finding out more relevant files for given keywords.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Anyone can easily identify the important documents in a collection of documents and retrieve the related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proposes a PAC(passive aggressive classifier) which make easy for clustering the related documents based on that ranking.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</Template>
  <TotalTime>105</TotalTime>
  <Words>721</Words>
  <Application>Microsoft Office PowerPoint</Application>
  <PresentationFormat>Widescreen</PresentationFormat>
  <Paragraphs>93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Daytona Condensed Light</vt:lpstr>
      <vt:lpstr>Office Theme</vt:lpstr>
      <vt:lpstr>PowerPoint Presentation</vt:lpstr>
      <vt:lpstr>PowerPoint Presentation</vt:lpstr>
      <vt:lpstr>AGENDA :</vt:lpstr>
      <vt:lpstr>ABSTRACT :</vt:lpstr>
      <vt:lpstr>INTRODUCTON :</vt:lpstr>
      <vt:lpstr>PowerPoint Presentation</vt:lpstr>
      <vt:lpstr>EXISTING SYSTEM :</vt:lpstr>
      <vt:lpstr>DISADVANTAGES :</vt:lpstr>
      <vt:lpstr>PROPOSED SYSTEM :</vt:lpstr>
      <vt:lpstr>ADVANTAGES :</vt:lpstr>
      <vt:lpstr>SOFTWARE REQUIREMENTS :</vt:lpstr>
      <vt:lpstr>HARDWARE REQUIREMENTS :</vt:lpstr>
      <vt:lpstr>MODULES :</vt:lpstr>
      <vt:lpstr>UML DIAGRAMS :</vt:lpstr>
      <vt:lpstr>USECASE DIAGRAM :</vt:lpstr>
      <vt:lpstr>CLASS DIAGRAM :</vt:lpstr>
      <vt:lpstr>SEQUENCE DIAGRAM :</vt:lpstr>
      <vt:lpstr>ACTIVITY DIAGRAM :</vt:lpstr>
      <vt:lpstr>SCREENSHOTS :</vt:lpstr>
      <vt:lpstr>User login page :</vt:lpstr>
      <vt:lpstr>Manager home page :</vt:lpstr>
      <vt:lpstr>Manager file upload page :</vt:lpstr>
      <vt:lpstr>User details :</vt:lpstr>
      <vt:lpstr>Manager details :</vt:lpstr>
      <vt:lpstr>File access to user :</vt:lpstr>
      <vt:lpstr>CONCLUSION 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RETRIEVAL USING MACHINE LEARNING</dc:title>
  <dc:creator>Nandu Kundan</dc:creator>
  <cp:lastModifiedBy>nimmaravali78@outlook.com</cp:lastModifiedBy>
  <cp:revision>9</cp:revision>
  <dcterms:created xsi:type="dcterms:W3CDTF">2022-12-04T08:36:00Z</dcterms:created>
  <dcterms:modified xsi:type="dcterms:W3CDTF">2023-04-11T07:03:44Z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2DCF8109EEE24A6BBBB1E19BF1491E02</vt:lpwstr>
  </property>
  <property fmtid="{D5CDD505-2E9C-101B-9397-08002B2CF9AE}" pid="3" name="KSOProductBuildVer">
    <vt:lpwstr>1033-11.2.0.11516</vt:lpwstr>
  </property>
</Properties>
</file>

<file path=docProps/thumbnail.jpeg>
</file>